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332" r:id="rId2"/>
    <p:sldId id="329" r:id="rId3"/>
    <p:sldId id="307" r:id="rId4"/>
    <p:sldId id="328" r:id="rId5"/>
    <p:sldId id="333" r:id="rId6"/>
    <p:sldId id="324" r:id="rId7"/>
    <p:sldId id="321" r:id="rId8"/>
    <p:sldId id="279" r:id="rId9"/>
    <p:sldId id="330" r:id="rId10"/>
    <p:sldId id="28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0000"/>
    <a:srgbClr val="AC2A8A"/>
    <a:srgbClr val="CC3300"/>
    <a:srgbClr val="F5D7E4"/>
    <a:srgbClr val="6400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v3hJ-5d4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0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5697301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76470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75656" y="1916832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快樂，並不是來自名利的</a:t>
            </a:r>
            <a:endParaRPr lang="en-US" altLang="zh-TW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大小多少，而是來自內心</a:t>
            </a:r>
            <a:endParaRPr lang="en-US" altLang="zh-TW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的知足少欲。</a:t>
            </a:r>
            <a:endParaRPr lang="en-US" altLang="zh-TW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4995" t="13827" r="36396" b="22225"/>
          <a:stretch/>
        </p:blipFill>
        <p:spPr>
          <a:xfrm>
            <a:off x="2051720" y="1412776"/>
            <a:ext cx="5305295" cy="35504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43808" y="764704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自在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神童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3D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動畫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面對它</a:t>
            </a:r>
          </a:p>
        </p:txBody>
      </p:sp>
      <p:sp>
        <p:nvSpPr>
          <p:cNvPr id="4" name="矩形 3"/>
          <p:cNvSpPr/>
          <p:nvPr/>
        </p:nvSpPr>
        <p:spPr>
          <a:xfrm>
            <a:off x="2195736" y="530120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https://www.youtube.com/watch?v=Qlv3hJ-5d4U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75455" y="573325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看完影片，你得到了什麼啟示？</a:t>
            </a:r>
          </a:p>
        </p:txBody>
      </p:sp>
    </p:spTree>
    <p:extLst>
      <p:ext uri="{BB962C8B-B14F-4D97-AF65-F5344CB8AC3E}">
        <p14:creationId xmlns:p14="http://schemas.microsoft.com/office/powerpoint/2010/main" xmlns="" val="11251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90872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一杯甜蜜熱可可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916780" y="1700808"/>
            <a:ext cx="6189973" cy="3749156"/>
            <a:chOff x="2068519" y="1772816"/>
            <a:chExt cx="6189973" cy="374915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5464" t="25865" r="33619" b="40187"/>
            <a:stretch/>
          </p:blipFill>
          <p:spPr>
            <a:xfrm>
              <a:off x="2068519" y="1772816"/>
              <a:ext cx="6031873" cy="3725568"/>
            </a:xfrm>
            <a:prstGeom prst="rect">
              <a:avLst/>
            </a:prstGeom>
            <a:solidFill>
              <a:srgbClr val="B36423"/>
            </a:solidFill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6804248" y="5152640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403648" y="5949280"/>
            <a:ext cx="676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https://life.ddm.org.tw/wisdom2011/%5Cpdf%5C01%5C01-03.pdf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62880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布丁阿姨面臨了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逆境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提問：</a:t>
            </a:r>
            <a:endParaRPr lang="zh-TW" altLang="en-US" sz="4400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249289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兩年前的一場車禍，導致她脊椎受損，必須終身仰賴輪椅度日，經歷一段非常黯淡低潮的日子。</a:t>
            </a: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617594"/>
            <a:ext cx="5148064" cy="52404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5301208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第一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620688"/>
            <a:ext cx="76328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如果你像布丁阿姨一樣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，受到身體的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折磨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心中會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麼抱怨？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700808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（配合「體驗與學習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頁）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764704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護士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的一杯熱可可帶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布丁阿姨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怎樣的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2" y="19888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護士的好意，使她幾近絕望的心情回暖起來，重新燃起希望，感受到人生的幸福。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3429000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4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、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布丁阿姨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「甜蜜熱可可哲學」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71600" y="407707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她鼓勵人，在心情不好的時候，要去找一些能改變心境、激發生命熱情的事物，親近它們，享受它們，重新感受、發掘生命的美好。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 17"/>
          <p:cNvSpPr/>
          <p:nvPr/>
        </p:nvSpPr>
        <p:spPr>
          <a:xfrm>
            <a:off x="2843808" y="3140968"/>
            <a:ext cx="3661282" cy="3304764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42773" y="854031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449580">
              <a:spcAft>
                <a:spcPts val="0"/>
              </a:spcAft>
            </a:pPr>
            <a:r>
              <a:rPr lang="en-US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5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、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每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個人的人生都是高低起伏的，當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你</a:t>
            </a:r>
            <a:endParaRPr lang="en-US" altLang="zh-TW" sz="32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449580" indent="-44958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需要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支持的時候，你期待的「甜蜜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熱</a:t>
            </a:r>
            <a:endParaRPr lang="en-US" altLang="zh-TW" sz="32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449580" indent="-44958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可可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」會是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什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麼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呢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？</a:t>
            </a:r>
            <a:endParaRPr lang="en-US" altLang="zh-TW" sz="32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449580" indent="-449580">
              <a:spcAft>
                <a:spcPts val="0"/>
              </a:spcAft>
            </a:pP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2321342"/>
            <a:ext cx="634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  </a:t>
            </a: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（</a:t>
            </a: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配合「體驗與學習」第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15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頁）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心形 9"/>
          <p:cNvSpPr/>
          <p:nvPr/>
        </p:nvSpPr>
        <p:spPr>
          <a:xfrm flipH="1">
            <a:off x="6803360" y="3370099"/>
            <a:ext cx="969627" cy="950722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說說好笑的事</a:t>
            </a:r>
          </a:p>
        </p:txBody>
      </p:sp>
      <p:sp>
        <p:nvSpPr>
          <p:cNvPr id="11" name="心形 10"/>
          <p:cNvSpPr/>
          <p:nvPr/>
        </p:nvSpPr>
        <p:spPr>
          <a:xfrm flipH="1">
            <a:off x="1187624" y="4383445"/>
            <a:ext cx="1009446" cy="933476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2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我一起找到解決方法</a:t>
            </a:r>
          </a:p>
        </p:txBody>
      </p:sp>
      <p:sp>
        <p:nvSpPr>
          <p:cNvPr id="4" name="心形 3"/>
          <p:cNvSpPr/>
          <p:nvPr/>
        </p:nvSpPr>
        <p:spPr>
          <a:xfrm flipH="1">
            <a:off x="3555598" y="4001806"/>
            <a:ext cx="817677" cy="651330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安慰我</a:t>
            </a:r>
          </a:p>
        </p:txBody>
      </p:sp>
      <p:sp>
        <p:nvSpPr>
          <p:cNvPr id="12" name="心形 11"/>
          <p:cNvSpPr/>
          <p:nvPr/>
        </p:nvSpPr>
        <p:spPr>
          <a:xfrm flipH="1">
            <a:off x="4961161" y="4003644"/>
            <a:ext cx="802901" cy="634354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陪我談心</a:t>
            </a:r>
          </a:p>
        </p:txBody>
      </p:sp>
      <p:sp>
        <p:nvSpPr>
          <p:cNvPr id="13" name="心形 12"/>
          <p:cNvSpPr/>
          <p:nvPr/>
        </p:nvSpPr>
        <p:spPr>
          <a:xfrm flipH="1">
            <a:off x="1859992" y="5725508"/>
            <a:ext cx="1068036" cy="893332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告訴我事情為什麼會這樣發生</a:t>
            </a:r>
          </a:p>
        </p:txBody>
      </p:sp>
      <p:sp>
        <p:nvSpPr>
          <p:cNvPr id="14" name="心形 13"/>
          <p:cNvSpPr/>
          <p:nvPr/>
        </p:nvSpPr>
        <p:spPr>
          <a:xfrm flipH="1">
            <a:off x="7443933" y="4653136"/>
            <a:ext cx="1008112" cy="893332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給我一點獨處的空間</a:t>
            </a:r>
          </a:p>
        </p:txBody>
      </p:sp>
      <p:sp>
        <p:nvSpPr>
          <p:cNvPr id="16" name="心形 15"/>
          <p:cNvSpPr/>
          <p:nvPr/>
        </p:nvSpPr>
        <p:spPr>
          <a:xfrm flipH="1">
            <a:off x="1659258" y="3684912"/>
            <a:ext cx="1048310" cy="825151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陪我出去走走</a:t>
            </a:r>
          </a:p>
        </p:txBody>
      </p:sp>
      <p:sp>
        <p:nvSpPr>
          <p:cNvPr id="17" name="心形 16"/>
          <p:cNvSpPr/>
          <p:nvPr/>
        </p:nvSpPr>
        <p:spPr>
          <a:xfrm flipH="1">
            <a:off x="6837744" y="5255635"/>
            <a:ext cx="1008112" cy="893332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月亮 24"/>
          <p:cNvSpPr/>
          <p:nvPr/>
        </p:nvSpPr>
        <p:spPr>
          <a:xfrm rot="16200000">
            <a:off x="4427984" y="4941168"/>
            <a:ext cx="670384" cy="153448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E20000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flipH="1">
            <a:off x="4355976" y="4653136"/>
            <a:ext cx="756592" cy="749316"/>
          </a:xfrm>
          <a:prstGeom prst="heart">
            <a:avLst/>
          </a:prstGeom>
          <a:solidFill>
            <a:srgbClr val="F5D7E4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給我喜歡的食物</a:t>
            </a:r>
            <a:endParaRPr lang="zh-TW" altLang="en-US" sz="105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83671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536" y="242088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面對人生中的困難，若能在心中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找到一股動力，我們便能有力量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度過難關。其實，並不是事情變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簡單了，是心中的支持，讓我們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願意再次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勇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敢嘗試解決問題。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1268760"/>
            <a:ext cx="8280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如果你還不知道支持自己的動力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什</a:t>
            </a:r>
            <a:r>
              <a:rPr lang="zh-TW" altLang="zh-TW" sz="32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麼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，不妨試試開始尋找；當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你有足夠的勇氣面對困難，你也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將會是支持他人攀越峻嶺的力量！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4221088"/>
            <a:ext cx="8387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）生命中的挫折接納後，學習做自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己心情的主人，過感恩惜福的生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活。 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3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484</Words>
  <Application>Microsoft Office PowerPoint</Application>
  <PresentationFormat>如螢幕大小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470</cp:revision>
  <dcterms:created xsi:type="dcterms:W3CDTF">2016-01-05T01:21:55Z</dcterms:created>
  <dcterms:modified xsi:type="dcterms:W3CDTF">2021-12-13T02:48:58Z</dcterms:modified>
</cp:coreProperties>
</file>