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99" r:id="rId2"/>
    <p:sldId id="294" r:id="rId3"/>
    <p:sldId id="300" r:id="rId4"/>
    <p:sldId id="301" r:id="rId5"/>
    <p:sldId id="288" r:id="rId6"/>
    <p:sldId id="289" r:id="rId7"/>
    <p:sldId id="290" r:id="rId8"/>
    <p:sldId id="291" r:id="rId9"/>
    <p:sldId id="295" r:id="rId10"/>
    <p:sldId id="29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F"/>
    <a:srgbClr val="660066"/>
    <a:srgbClr val="F9EFFF"/>
    <a:srgbClr val="FFFFCC"/>
    <a:srgbClr val="CCCC00"/>
    <a:srgbClr val="F3DDFF"/>
    <a:srgbClr val="CCECFF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howGuides="1">
      <p:cViewPr varScale="1">
        <p:scale>
          <a:sx n="72" d="100"/>
          <a:sy n="72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doktQ1FZ7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3/03-05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37499379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980728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</a:p>
        </p:txBody>
      </p:sp>
      <p:sp>
        <p:nvSpPr>
          <p:cNvPr id="3" name="矩形 2"/>
          <p:cNvSpPr/>
          <p:nvPr/>
        </p:nvSpPr>
        <p:spPr>
          <a:xfrm>
            <a:off x="1619672" y="2060848"/>
            <a:ext cx="6606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肯定自己的優點是自信，了解自己的缺點是成長，善解他人的立場是尊重。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437112"/>
            <a:ext cx="3535986" cy="1847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02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32856" y="4725144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https://www.youtube.com/watch?v=WdoktQ1FZ7c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/>
          <a:srcRect l="9881" t="16129" r="36222" b="26381"/>
          <a:stretch/>
        </p:blipFill>
        <p:spPr>
          <a:xfrm>
            <a:off x="1979712" y="1171327"/>
            <a:ext cx="5292587" cy="35283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55776" y="648107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做一個機器人，假裝是我</a:t>
            </a:r>
          </a:p>
        </p:txBody>
      </p:sp>
      <p:sp>
        <p:nvSpPr>
          <p:cNvPr id="7" name="矩形 6"/>
          <p:cNvSpPr/>
          <p:nvPr/>
        </p:nvSpPr>
        <p:spPr>
          <a:xfrm>
            <a:off x="1187624" y="521911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如果你要訂做一個機器人當分身，除了外表特徵，還要告訴它甚麼內在特質？</a:t>
            </a: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（例如：你喜歡什麼？你擅長什麼？還有什麼呢？）</a:t>
            </a:r>
          </a:p>
        </p:txBody>
      </p:sp>
    </p:spTree>
    <p:extLst>
      <p:ext uri="{BB962C8B-B14F-4D97-AF65-F5344CB8AC3E}">
        <p14:creationId xmlns="" xmlns:p14="http://schemas.microsoft.com/office/powerpoint/2010/main" val="41590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25560" y="764704"/>
            <a:ext cx="568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第五單元  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安頓的五部曲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331640" y="56612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出版單位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財團法人法鼓山文教基金會、財團法人台北市中華佛教文化館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endParaRPr kumimoji="0" lang="en-US" altLang="zh-TW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sz="1600" kern="100" dirty="0">
                <a:latin typeface="Times New Roman" panose="02020603050405020304" pitchFamily="18" charset="0"/>
                <a:hlinkClick r:id="rId2"/>
              </a:rPr>
              <a:t>https://life.ddm.org.tw/wisdom2011/%5Cpdf%5C03%5C03-05.pdf</a:t>
            </a:r>
            <a:endParaRPr kumimoji="0" lang="en-US" altLang="zh-TW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CCECFF">
                <a:tint val="45000"/>
                <a:satMod val="400000"/>
              </a:srgbClr>
            </a:duotone>
          </a:blip>
          <a:srcRect l="36223" t="25200" r="35428" b="41200"/>
          <a:stretch/>
        </p:blipFill>
        <p:spPr>
          <a:xfrm>
            <a:off x="1979711" y="1763696"/>
            <a:ext cx="5185305" cy="34568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10772" y="4851233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江長芳</a:t>
            </a:r>
          </a:p>
        </p:txBody>
      </p:sp>
    </p:spTree>
    <p:extLst>
      <p:ext uri="{BB962C8B-B14F-4D97-AF65-F5344CB8AC3E}">
        <p14:creationId xmlns="" xmlns:p14="http://schemas.microsoft.com/office/powerpoint/2010/main" val="18182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358047" y="499319"/>
            <a:ext cx="169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</a:p>
        </p:txBody>
      </p:sp>
      <p:sp>
        <p:nvSpPr>
          <p:cNvPr id="28" name="矩形 27"/>
          <p:cNvSpPr/>
          <p:nvPr/>
        </p:nvSpPr>
        <p:spPr>
          <a:xfrm>
            <a:off x="755576" y="5877272"/>
            <a:ext cx="1620957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自我活動</a:t>
            </a:r>
          </a:p>
        </p:txBody>
      </p:sp>
      <p:sp>
        <p:nvSpPr>
          <p:cNvPr id="39" name="矩形 38"/>
          <p:cNvSpPr/>
          <p:nvPr/>
        </p:nvSpPr>
        <p:spPr>
          <a:xfrm>
            <a:off x="3203848" y="5877272"/>
            <a:ext cx="543654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先清楚自己究竟是個什麼樣的人？ 讓生命當下的每一剎那，都很充實的活。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11560" y="1340768"/>
            <a:ext cx="8134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什麼是「自我安頓五部曲」？請說說它的內涵與意義。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15523D8F-E9EE-4B6D-A9F4-F6FF90576542}"/>
              </a:ext>
            </a:extLst>
          </p:cNvPr>
          <p:cNvSpPr/>
          <p:nvPr/>
        </p:nvSpPr>
        <p:spPr>
          <a:xfrm>
            <a:off x="755576" y="5013176"/>
            <a:ext cx="162095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自我探索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7DBBDCD-EDB6-4182-8CEF-7E659CDF5FCA}"/>
              </a:ext>
            </a:extLst>
          </p:cNvPr>
          <p:cNvSpPr/>
          <p:nvPr/>
        </p:nvSpPr>
        <p:spPr>
          <a:xfrm>
            <a:off x="755576" y="4149080"/>
            <a:ext cx="162095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自我了解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41F60CE4-B86C-42FB-934D-A6F163B1FE11}"/>
              </a:ext>
            </a:extLst>
          </p:cNvPr>
          <p:cNvSpPr/>
          <p:nvPr/>
        </p:nvSpPr>
        <p:spPr>
          <a:xfrm>
            <a:off x="827584" y="3284984"/>
            <a:ext cx="162095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自我肯定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0917006-5982-4CBC-BD09-62985A9F2635}"/>
              </a:ext>
            </a:extLst>
          </p:cNvPr>
          <p:cNvSpPr/>
          <p:nvPr/>
        </p:nvSpPr>
        <p:spPr>
          <a:xfrm>
            <a:off x="827584" y="2420888"/>
            <a:ext cx="162095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自我實現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4AD5402-81A1-4A8C-A4C2-12D65C797901}"/>
              </a:ext>
            </a:extLst>
          </p:cNvPr>
          <p:cNvSpPr/>
          <p:nvPr/>
        </p:nvSpPr>
        <p:spPr>
          <a:xfrm>
            <a:off x="3275856" y="2204864"/>
            <a:ext cx="5436544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了解自己有甚麼優點，在生活中努力把自己的特點恰如其分的發揮出來，不跟他人比。</a:t>
            </a:r>
            <a:endParaRPr lang="en-US" altLang="zh-TW" sz="1600" b="1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自我實現是一種歷程，活得心安理得。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634E6564-2D40-4FF5-990D-D9A384AB3065}"/>
              </a:ext>
            </a:extLst>
          </p:cNvPr>
          <p:cNvSpPr/>
          <p:nvPr/>
        </p:nvSpPr>
        <p:spPr>
          <a:xfrm>
            <a:off x="3275856" y="4293096"/>
            <a:ext cx="543654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了解自己的優缺點，才能、性向及與別人互動方式</a:t>
            </a: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1A035E5-8941-48CF-BC9D-04694E5355DE}"/>
              </a:ext>
            </a:extLst>
          </p:cNvPr>
          <p:cNvSpPr/>
          <p:nvPr/>
        </p:nvSpPr>
        <p:spPr>
          <a:xfrm>
            <a:off x="3275856" y="4941168"/>
            <a:ext cx="543654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藉著嘗試不同的活動，從自己在各方面的表現，想想自己是怎樣的人？</a:t>
            </a:r>
            <a:endParaRPr lang="en-US" altLang="zh-TW" sz="1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C6D5C77-AF6E-446D-B34A-904445ADB0C1}"/>
              </a:ext>
            </a:extLst>
          </p:cNvPr>
          <p:cNvSpPr/>
          <p:nvPr/>
        </p:nvSpPr>
        <p:spPr>
          <a:xfrm>
            <a:off x="3275856" y="3356992"/>
            <a:ext cx="543654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接受自己的所有一切，那都是自己的一部分。</a:t>
            </a:r>
          </a:p>
        </p:txBody>
      </p:sp>
      <p:sp>
        <p:nvSpPr>
          <p:cNvPr id="2" name="箭號: 向右 1">
            <a:extLst>
              <a:ext uri="{FF2B5EF4-FFF2-40B4-BE49-F238E27FC236}">
                <a16:creationId xmlns="" xmlns:a16="http://schemas.microsoft.com/office/drawing/2014/main" id="{E1861C9C-069F-48EE-B53A-2F50EF733DA1}"/>
              </a:ext>
            </a:extLst>
          </p:cNvPr>
          <p:cNvSpPr/>
          <p:nvPr/>
        </p:nvSpPr>
        <p:spPr>
          <a:xfrm>
            <a:off x="2627784" y="2492896"/>
            <a:ext cx="504056" cy="360040"/>
          </a:xfrm>
          <a:prstGeom prst="rightArrow">
            <a:avLst>
              <a:gd name="adj1" fmla="val 50000"/>
              <a:gd name="adj2" fmla="val 61042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="" xmlns:a16="http://schemas.microsoft.com/office/drawing/2014/main" id="{99CFB299-A6D0-4ECE-AD62-7803ACB04B89}"/>
              </a:ext>
            </a:extLst>
          </p:cNvPr>
          <p:cNvSpPr/>
          <p:nvPr/>
        </p:nvSpPr>
        <p:spPr>
          <a:xfrm>
            <a:off x="2627784" y="3356992"/>
            <a:ext cx="504056" cy="36004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>
            <a:extLst>
              <a:ext uri="{FF2B5EF4-FFF2-40B4-BE49-F238E27FC236}">
                <a16:creationId xmlns="" xmlns:a16="http://schemas.microsoft.com/office/drawing/2014/main" id="{924AFBE6-850E-4AD3-9846-1A12BA04B8FD}"/>
              </a:ext>
            </a:extLst>
          </p:cNvPr>
          <p:cNvSpPr/>
          <p:nvPr/>
        </p:nvSpPr>
        <p:spPr>
          <a:xfrm>
            <a:off x="2627784" y="4221088"/>
            <a:ext cx="504056" cy="36004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>
            <a:extLst>
              <a:ext uri="{FF2B5EF4-FFF2-40B4-BE49-F238E27FC236}">
                <a16:creationId xmlns="" xmlns:a16="http://schemas.microsoft.com/office/drawing/2014/main" id="{1931401C-0764-4682-B9F8-C136A9DF6CEA}"/>
              </a:ext>
            </a:extLst>
          </p:cNvPr>
          <p:cNvSpPr/>
          <p:nvPr/>
        </p:nvSpPr>
        <p:spPr>
          <a:xfrm>
            <a:off x="2627784" y="5085184"/>
            <a:ext cx="504056" cy="36004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26">
            <a:extLst>
              <a:ext uri="{FF2B5EF4-FFF2-40B4-BE49-F238E27FC236}">
                <a16:creationId xmlns="" xmlns:a16="http://schemas.microsoft.com/office/drawing/2014/main" id="{B9EA7F0F-5C2F-4293-BB65-579AA2E055C3}"/>
              </a:ext>
            </a:extLst>
          </p:cNvPr>
          <p:cNvSpPr/>
          <p:nvPr/>
        </p:nvSpPr>
        <p:spPr>
          <a:xfrm>
            <a:off x="2555776" y="6021288"/>
            <a:ext cx="504056" cy="36004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334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4644" t="22701" r="32675" b="45100"/>
          <a:stretch/>
        </p:blipFill>
        <p:spPr>
          <a:xfrm>
            <a:off x="1619672" y="2604809"/>
            <a:ext cx="6286041" cy="34838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5616" y="1052736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你最喜歡參加什麼活動？此活動對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你的個性有什麼影響？</a:t>
            </a:r>
          </a:p>
        </p:txBody>
      </p:sp>
      <p:sp>
        <p:nvSpPr>
          <p:cNvPr id="3" name="矩形 2"/>
          <p:cNvSpPr/>
          <p:nvPr/>
        </p:nvSpPr>
        <p:spPr>
          <a:xfrm>
            <a:off x="2699792" y="206084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體驗與學習第一題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75756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大智慧過生活第三冊第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</a:p>
        </p:txBody>
      </p:sp>
    </p:spTree>
    <p:extLst>
      <p:ext uri="{BB962C8B-B14F-4D97-AF65-F5344CB8AC3E}">
        <p14:creationId xmlns="" xmlns:p14="http://schemas.microsoft.com/office/powerpoint/2010/main" val="24740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827584" y="1412776"/>
            <a:ext cx="6408712" cy="5256584"/>
            <a:chOff x="1259632" y="1397876"/>
            <a:chExt cx="6408712" cy="525658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 l="33069" t="54198" r="31888" b="4502"/>
            <a:stretch/>
          </p:blipFill>
          <p:spPr>
            <a:xfrm>
              <a:off x="1259632" y="1397876"/>
              <a:ext cx="6408712" cy="4248472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33463" t="43000" r="35431" b="47200"/>
            <a:stretch/>
          </p:blipFill>
          <p:spPr>
            <a:xfrm>
              <a:off x="1763688" y="5646348"/>
              <a:ext cx="5688632" cy="1008112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899592" y="54868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你認為自己是個什麼樣的人？</a:t>
            </a:r>
          </a:p>
        </p:txBody>
      </p:sp>
      <p:sp>
        <p:nvSpPr>
          <p:cNvPr id="7" name="矩形 6"/>
          <p:cNvSpPr/>
          <p:nvPr/>
        </p:nvSpPr>
        <p:spPr>
          <a:xfrm>
            <a:off x="4007400" y="108351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體驗與學習第二題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8" name="矩形 7"/>
          <p:cNvSpPr/>
          <p:nvPr/>
        </p:nvSpPr>
        <p:spPr>
          <a:xfrm>
            <a:off x="7308304" y="566124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第三冊第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</a:p>
        </p:txBody>
      </p:sp>
    </p:spTree>
    <p:extLst>
      <p:ext uri="{BB962C8B-B14F-4D97-AF65-F5344CB8AC3E}">
        <p14:creationId xmlns="" xmlns:p14="http://schemas.microsoft.com/office/powerpoint/2010/main" val="15040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3463" t="27600" r="36219" b="54200"/>
          <a:stretch/>
        </p:blipFill>
        <p:spPr>
          <a:xfrm>
            <a:off x="323528" y="2564904"/>
            <a:ext cx="8521553" cy="3147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3157" y="947482"/>
            <a:ext cx="7797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4.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在自己的所有特質中，你最不能忍受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的是什麼？想想該如何改善呢？</a:t>
            </a:r>
          </a:p>
        </p:txBody>
      </p:sp>
      <p:sp>
        <p:nvSpPr>
          <p:cNvPr id="4" name="矩形 3"/>
          <p:cNvSpPr/>
          <p:nvPr/>
        </p:nvSpPr>
        <p:spPr>
          <a:xfrm>
            <a:off x="2483768" y="2049776"/>
            <a:ext cx="3306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體驗與學習第三題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84" y="602128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大智慧過生活第三冊第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</a:p>
        </p:txBody>
      </p:sp>
    </p:spTree>
    <p:extLst>
      <p:ext uri="{BB962C8B-B14F-4D97-AF65-F5344CB8AC3E}">
        <p14:creationId xmlns="" xmlns:p14="http://schemas.microsoft.com/office/powerpoint/2010/main" val="10296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3856" t="46500" r="36219" b="36000"/>
          <a:stretch/>
        </p:blipFill>
        <p:spPr>
          <a:xfrm>
            <a:off x="191030" y="2636912"/>
            <a:ext cx="8845466" cy="30246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584" y="98072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在自己所有特質中，你最欣賞的是什麼？     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請說說你常展現且又被人肯定的事例。</a:t>
            </a: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3928" y="206084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體驗與學習第四題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9992" y="6093296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大智慧過生活第三冊第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</a:p>
        </p:txBody>
      </p:sp>
    </p:spTree>
    <p:extLst>
      <p:ext uri="{BB962C8B-B14F-4D97-AF65-F5344CB8AC3E}">
        <p14:creationId xmlns="" xmlns:p14="http://schemas.microsoft.com/office/powerpoint/2010/main" val="25500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764704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4" name="矩形 3"/>
          <p:cNvSpPr/>
          <p:nvPr/>
        </p:nvSpPr>
        <p:spPr>
          <a:xfrm>
            <a:off x="1117326" y="1628800"/>
            <a:ext cx="77400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你知道自己是怎樣的人嗎？你有沒有試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著去了解自己？很多人整天忙東忙西，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忙著做學問，忙著交朋友，學會了很多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事，認識了很多，卻不認識自己、不了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解自己，這不是很奇怪嗎 ？</a:t>
            </a:r>
          </a:p>
        </p:txBody>
      </p:sp>
      <p:sp>
        <p:nvSpPr>
          <p:cNvPr id="6" name="矩形 5"/>
          <p:cNvSpPr/>
          <p:nvPr/>
        </p:nvSpPr>
        <p:spPr>
          <a:xfrm>
            <a:off x="1117326" y="4293095"/>
            <a:ext cx="7745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先學習跟自己相處，跟自己做朋友，了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解自己的優缺點，才能活得踏實、活出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自己。</a:t>
            </a:r>
          </a:p>
        </p:txBody>
      </p:sp>
    </p:spTree>
    <p:extLst>
      <p:ext uri="{BB962C8B-B14F-4D97-AF65-F5344CB8AC3E}">
        <p14:creationId xmlns="" xmlns:p14="http://schemas.microsoft.com/office/powerpoint/2010/main" val="325654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521</Words>
  <Application>Microsoft Office PowerPoint</Application>
  <PresentationFormat>如螢幕大小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343</cp:revision>
  <dcterms:created xsi:type="dcterms:W3CDTF">2016-01-05T01:21:55Z</dcterms:created>
  <dcterms:modified xsi:type="dcterms:W3CDTF">2021-11-08T03:03:46Z</dcterms:modified>
</cp:coreProperties>
</file>