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media/media1.WAV" ContentType="audio/x-wav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28"/>
  </p:notesMasterIdLst>
  <p:sldIdLst>
    <p:sldId id="303" r:id="rId5"/>
    <p:sldId id="288" r:id="rId6"/>
    <p:sldId id="289" r:id="rId7"/>
    <p:sldId id="279" r:id="rId8"/>
    <p:sldId id="304" r:id="rId9"/>
    <p:sldId id="281" r:id="rId10"/>
    <p:sldId id="282" r:id="rId11"/>
    <p:sldId id="278" r:id="rId12"/>
    <p:sldId id="309" r:id="rId13"/>
    <p:sldId id="306" r:id="rId14"/>
    <p:sldId id="283" r:id="rId15"/>
    <p:sldId id="307" r:id="rId16"/>
    <p:sldId id="308" r:id="rId17"/>
    <p:sldId id="284" r:id="rId18"/>
    <p:sldId id="290" r:id="rId19"/>
    <p:sldId id="291" r:id="rId20"/>
    <p:sldId id="293" r:id="rId21"/>
    <p:sldId id="294" r:id="rId22"/>
    <p:sldId id="295" r:id="rId23"/>
    <p:sldId id="296" r:id="rId24"/>
    <p:sldId id="297" r:id="rId25"/>
    <p:sldId id="299" r:id="rId26"/>
    <p:sldId id="276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FFD1"/>
    <a:srgbClr val="FFE7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0" autoAdjust="0"/>
    <p:restoredTop sz="94660"/>
  </p:normalViewPr>
  <p:slideViewPr>
    <p:cSldViewPr>
      <p:cViewPr varScale="1">
        <p:scale>
          <a:sx n="66" d="100"/>
          <a:sy n="66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6D4DE-460A-4EEA-A6B9-B5C044905B36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4283B-8D44-4BF2-92C2-BE6F236F5B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283B-8D44-4BF2-92C2-BE6F236F5BA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7739C-2598-4D76-A908-EAA434132717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D3577-56EA-4908-91E7-3662840DDC70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764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47557-BF3F-475E-8174-5C3BB4292CAA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BAA17-5304-45E0-9772-FBA866516CA5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57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EB539-BD5A-407C-94F6-FFB7942F1400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12C05-BFE9-42DF-97A3-470BF070945C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98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2E29A-628B-4419-BD43-8A7A9F7700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73C9F-0421-4042-8971-72DEDE62503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773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19435-BFC2-43B2-8105-C1D769E5C36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849AA-D429-4D51-AA46-9BEA29EF9D8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83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5EECE-E8CF-462D-AAA1-E9C6D669785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E428-0443-46C4-B5DE-87ED5A39A67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86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547FA-8ABA-4A3F-8626-2046142CAD9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EF0D5-00C1-4747-B185-02C6C62251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591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6F7BA-B59D-4344-AB7B-0E5A7C304F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F85BE-07A9-4869-A477-3077C6860A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66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9DD4A-4F62-4115-8C55-B5CCAB69B21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A18264-74D5-40FC-8E04-6A5DFB983B1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67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8E71F-41B2-432B-BC4D-34F0ECD201A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404AEF-1370-49E8-BBD8-BF5A2696111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812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58EC9-0304-4356-8628-EE33367FEE7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8C4D6-E79E-41BB-AC21-615B0A331B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45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C9804-2666-4E1E-B571-D5460DB870D1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6B3D0-C812-48CD-87BE-6F09CA358392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416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22D9D-BADF-48A8-82E7-1B2F45F7FD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E0EAD-2AC7-4B78-A8EA-D278E3488F3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386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8F7E-D6A1-4DFB-AA23-40904CA2800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A7012-700C-4558-B21A-1ACDAB1B3FA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062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AAA9F-B13C-4C18-AC48-17D20E78B8B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C1F0D-1C90-473A-A9BF-6D05513BA1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402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56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243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857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997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770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635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12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2B32D-5063-4B7A-8EA9-BF6BB45FC774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3F0BE-AB7F-42A7-91B1-5B9CA33B4EF5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938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402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387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365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699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422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05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28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513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961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89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E5D0B3-A882-430D-B7B3-6D12A62EA9DE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097FE-DA6D-4AF6-9061-A325FA4050EE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133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948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245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36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200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04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A27A2-77D4-4BDF-A2E6-DE17592375A1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1248B-77B6-46B9-8BC0-23A24DAD6211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47707-F4A6-4A16-BCAB-3445AF336FE2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054CC-AA79-449F-A076-DD6D2D5E9DA0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9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5534-0E21-4A99-A299-867A4C72DB72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DA4D5-9828-46AA-B321-A2CD44877296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59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3EBFD-9D58-4447-A332-C349BB814CA9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C81AF-AD0B-470D-B90C-5E94EA7481D5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58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C2F90-8EBC-4C78-ADF7-9664219A654A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636E7-95F8-433E-9871-C989F7FAAE1F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04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9500-EDB6-48CA-842C-EFC5B7574AC5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2DB71-5444-47D0-81AE-27024E121DC4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3685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0000"/>
            </a:gs>
            <a:gs pos="100000">
              <a:srgbClr val="22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6A71A-59F6-4B68-B9C1-416470D5721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C3AB7-1D65-4C41-901E-C7968376DE3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23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411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7371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WAV"/><Relationship Id="rId5" Type="http://schemas.openxmlformats.org/officeDocument/2006/relationships/image" Target="../media/image12.png"/><Relationship Id="rId4" Type="http://schemas.microsoft.com/office/2007/relationships/media" Target="../media/media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hsukeOq37w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3/03-06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242089291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31826" y="712530"/>
            <a:ext cx="7152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體驗與學習 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課本</a:t>
            </a:r>
            <a:r>
              <a:rPr lang="en-US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P.26-27)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48834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（）</a:t>
            </a:r>
            <a:endParaRPr lang="zh-TW" altLang="en-US" dirty="0"/>
          </a:p>
        </p:txBody>
      </p:sp>
      <p:pic>
        <p:nvPicPr>
          <p:cNvPr id="1026" name="Picture 2" descr="J:\護法總會\04會團服務組\03教師聯誼會\02 義工區\教案資料\紫微老師插圖\IMG_5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7272"/>
            <a:ext cx="4833760" cy="432048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6372200" y="594928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21283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FFD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980728"/>
            <a:ext cx="7848872" cy="482453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5536" y="594928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 第三冊第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FFD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19672" y="836712"/>
            <a:ext cx="5976664" cy="400376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927376"/>
            <a:ext cx="7172373" cy="11967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59832" y="6027003"/>
            <a:ext cx="5904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第三冊第</a:t>
            </a:r>
            <a:r>
              <a:rPr lang="en-US" altLang="zh-TW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、財團法人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19960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FFD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63688" y="692697"/>
            <a:ext cx="6178341" cy="51845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5536" y="594928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 第三冊第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15326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47068" y="1916832"/>
            <a:ext cx="7513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愛情裡的關係，並不是在互相執著、糾纏和占有，而是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互相的貢獻、成長和學習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293096"/>
            <a:ext cx="307181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827584" y="716740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684213" y="1557338"/>
            <a:ext cx="7704137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0" cap="none" spc="72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情</a:t>
            </a:r>
            <a:r>
              <a:rPr kumimoji="0" lang="zh-TW" altLang="en-US" sz="3600" b="0" i="0" u="none" strike="noStrike" kern="10" cap="none" spc="72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為何物</a:t>
            </a:r>
            <a:r>
              <a:rPr kumimoji="0" lang="zh-TW" altLang="en-US" sz="3600" b="0" i="0" u="none" strike="noStrike" kern="10" cap="none" spc="72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宋体"/>
                <a:ea typeface="宋体"/>
                <a:cs typeface="+mn-cs"/>
              </a:rPr>
              <a:t>？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7308850" y="573405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動換頁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6092825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28596" y="3857628"/>
            <a:ext cx="8072494" cy="76944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親情、愛情、友情、眾生情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…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0211" y="5079137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改編自網路流傳之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問世間情為何物？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altLang="en-US" sz="3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477441"/>
      </p:ext>
    </p:extLst>
  </p:cSld>
  <p:clrMapOvr>
    <a:masterClrMapping/>
  </p:clrMapOvr>
  <p:transition spd="slow">
    <p:push dir="u"/>
    <p:sndAc>
      <p:stSnd loop="1">
        <p:snd r:embed="rId3" name="已录下的声音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图片 3" descr="image0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6250"/>
            <a:ext cx="4824412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313" y="4437063"/>
            <a:ext cx="7920037" cy="1643527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五年前從台南市調查站退休的孝子丁祖伋，為了照顧年邁的母親，才提前退休；這張他用花布抱著母親到醫院看診的照片，盛傳在網路上。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718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3" descr="image0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052513"/>
            <a:ext cx="55753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288" y="5013325"/>
            <a:ext cx="8353425" cy="1585049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我的父親沒有穿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西裝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，只有一把掃把；但是他卻用傷痕累累的手為我撐起一個家。而我能為你做什麼？就用這微不足道的關心，表達我的愛。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879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图片 3" descr="image0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562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596" y="4286256"/>
            <a:ext cx="8358246" cy="2092881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麼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才是真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愛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？肯德基内，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兩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位白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髮蒼蒼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的老人。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  阿伯用筷子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夾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了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雞腿對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阿婆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說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： 「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雞腿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好吃，你吃吧，我吃薯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條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就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行啦！」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  阿婆回答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： 「你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自己吃啦，我又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沒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有牙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齒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，能够每天陪着你，我吃薯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條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已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經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好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滿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足了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。 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475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图片 3" descr="image0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14356"/>
            <a:ext cx="516574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2910" y="4643446"/>
            <a:ext cx="7920038" cy="1384995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85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歲的老太太坐在輪椅上，上坡時，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90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歲的老伴在後面推著、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歲多的狗在前面奮力拉著；那是一種體貼。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97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1988840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、播放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兩分鐘動畫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「詮釋何為牽手過一生」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7704" y="3501008"/>
            <a:ext cx="6025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MS Mincho" pitchFamily="49" charset="-128"/>
                <a:hlinkClick r:id="rId2"/>
              </a:rPr>
              <a:t>https://www.youtube.com/watch?v=phsukeOq37w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4725144"/>
            <a:ext cx="7109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、看完影片後你有甚麼想法？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3" descr="image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39385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29256" y="1142984"/>
            <a:ext cx="2857521" cy="4697761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兩兄弟都得了僵直性脊椎炎，經治療後哥哥慢慢好了，可是弟弟卻日益惡化而致不能走路；哥哥就背著弟弟上學，上學路上一走就是八年。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 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752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3" descr="image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49275"/>
            <a:ext cx="5903912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313" y="4292600"/>
            <a:ext cx="7920037" cy="227330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一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位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80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歲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的婆婆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來這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家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餐館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吃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飯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問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服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務員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，我只有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塊錢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，我想喝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湯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因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爲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老婆婆耳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朵聽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不清楚，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說話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也不清楚，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當時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能清楚的感受到老婆婆那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種無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奈的心情，老婆婆差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點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哭了。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 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隨後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服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務員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端上一碗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湯飯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  婆婆看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見裡面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有蛋，急忙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說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，我不要肉，我只有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兩塊錢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  服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務員說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，婆婆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這個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不要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錢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，慢慢吃。</a:t>
            </a:r>
          </a:p>
        </p:txBody>
      </p:sp>
    </p:spTree>
    <p:extLst>
      <p:ext uri="{BB962C8B-B14F-4D97-AF65-F5344CB8AC3E}">
        <p14:creationId xmlns:p14="http://schemas.microsoft.com/office/powerpoint/2010/main" xmlns="" val="831240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3" descr="image0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65225"/>
            <a:ext cx="44640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2976" y="4786322"/>
            <a:ext cx="7632700" cy="1643527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母狗懷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身孕，消防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員從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大火中救出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了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牠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接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又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繼續進入火場滅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火，火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滅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了，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防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累得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坐地上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喘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息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牠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向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消防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走去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牠親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了他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宋体" pitchFamily="2" charset="-122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3657952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2500298" y="1500174"/>
            <a:ext cx="3429024" cy="3429024"/>
            <a:chOff x="2500298" y="1500174"/>
            <a:chExt cx="3429024" cy="3429024"/>
          </a:xfrm>
        </p:grpSpPr>
        <p:sp>
          <p:nvSpPr>
            <p:cNvPr id="4" name="橢圓 3"/>
            <p:cNvSpPr/>
            <p:nvPr/>
          </p:nvSpPr>
          <p:spPr>
            <a:xfrm>
              <a:off x="2500298" y="1500174"/>
              <a:ext cx="3429024" cy="3429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心形 9"/>
            <p:cNvSpPr/>
            <p:nvPr/>
          </p:nvSpPr>
          <p:spPr>
            <a:xfrm>
              <a:off x="3428992" y="2643182"/>
              <a:ext cx="1571636" cy="1200152"/>
            </a:xfrm>
            <a:prstGeom prst="hear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/>
                <a:t>感情</a:t>
              </a:r>
              <a:endParaRPr lang="zh-TW" altLang="en-US" sz="2400" dirty="0"/>
            </a:p>
          </p:txBody>
        </p:sp>
      </p:grpSp>
      <p:sp>
        <p:nvSpPr>
          <p:cNvPr id="5" name="橢圓 4"/>
          <p:cNvSpPr/>
          <p:nvPr/>
        </p:nvSpPr>
        <p:spPr>
          <a:xfrm>
            <a:off x="3500430" y="928670"/>
            <a:ext cx="1214446" cy="12144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親情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5286380" y="1928802"/>
            <a:ext cx="1214446" cy="12144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愛情</a:t>
            </a:r>
            <a:endParaRPr lang="zh-TW" altLang="en-US" sz="2400" dirty="0"/>
          </a:p>
        </p:txBody>
      </p:sp>
      <p:sp>
        <p:nvSpPr>
          <p:cNvPr id="7" name="橢圓 6"/>
          <p:cNvSpPr/>
          <p:nvPr/>
        </p:nvSpPr>
        <p:spPr>
          <a:xfrm>
            <a:off x="4857752" y="4071942"/>
            <a:ext cx="1214446" cy="12144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友情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2571736" y="4071942"/>
            <a:ext cx="1214446" cy="12144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眾生情</a:t>
            </a:r>
            <a:endParaRPr lang="zh-TW" altLang="en-US" sz="2000" dirty="0"/>
          </a:p>
        </p:txBody>
      </p:sp>
      <p:sp>
        <p:nvSpPr>
          <p:cNvPr id="9" name="橢圓 8"/>
          <p:cNvSpPr/>
          <p:nvPr/>
        </p:nvSpPr>
        <p:spPr>
          <a:xfrm>
            <a:off x="1785918" y="2071678"/>
            <a:ext cx="1214446" cy="12144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？</a:t>
            </a:r>
            <a:endParaRPr lang="zh-TW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E7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91679" y="1844824"/>
            <a:ext cx="6247839" cy="384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1259632" y="692696"/>
            <a:ext cx="682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第六單元   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愛情不是人生的唯一</a:t>
            </a:r>
            <a:endParaRPr lang="zh-TW" altLang="en-US" sz="3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9632" y="5872157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大智慧過生活》教材出處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1600" dirty="0">
                <a:solidFill>
                  <a:prstClr val="black"/>
                </a:solidFill>
                <a:hlinkClick r:id="rId3"/>
              </a:rPr>
              <a:t>https://life.ddm.org.tw/wisdom2011/%5Cpdf%5C03%5C03-06.pdf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16216" y="5373216"/>
            <a:ext cx="1450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江長芳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279" y="662313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提問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3227" y="1628800"/>
            <a:ext cx="7551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如果把愛情當作人生的唯一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，會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有什麼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結果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16" y="306896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人的生命需要愛情滋潤，若把愛情當成生命全部，就沒有理想，沒有未來，也會造成婚後不幸福。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7584" y="1196752"/>
            <a:ext cx="7175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文章中那對相愛的男女，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作者給他們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建議？</a:t>
            </a:r>
          </a:p>
        </p:txBody>
      </p:sp>
      <p:sp>
        <p:nvSpPr>
          <p:cNvPr id="8" name="矩形 7"/>
          <p:cNvSpPr/>
          <p:nvPr/>
        </p:nvSpPr>
        <p:spPr>
          <a:xfrm>
            <a:off x="1234552" y="2564904"/>
            <a:ext cx="6768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作者說「有愛情固然很好，但是除了愛情，人生應該還有其他的使命和目標」，建議他們找個工作，安定下來，即使兼職也好，愛情可以維持更久。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7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980728"/>
            <a:ext cx="7815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如果兩人相愛，但沒有穩定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的工作及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經濟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可能會面臨到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情況？</a:t>
            </a:r>
          </a:p>
        </p:txBody>
      </p:sp>
      <p:sp>
        <p:nvSpPr>
          <p:cNvPr id="5" name="矩形 4"/>
          <p:cNvSpPr/>
          <p:nvPr/>
        </p:nvSpPr>
        <p:spPr>
          <a:xfrm>
            <a:off x="683568" y="5589240"/>
            <a:ext cx="7815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請問經營健全的愛情必須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具備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哪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些條件？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227687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●過著像流浪漢的生活，不工作、沒 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有住的地方，公園、車站都是睡覺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的地方。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9592" y="3645025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●人生沒有目標，精神會感到空虛不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滿足。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3428992" y="3286124"/>
            <a:ext cx="1428760" cy="12858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健全的愛情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620688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愛</a:t>
            </a:r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6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情</a:t>
            </a:r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6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概</a:t>
            </a:r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6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念</a:t>
            </a:r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6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圖</a:t>
            </a:r>
            <a:endParaRPr lang="zh-TW" alt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086877" y="2857496"/>
            <a:ext cx="2072808" cy="2143140"/>
            <a:chOff x="3086877" y="2857496"/>
            <a:chExt cx="2072808" cy="2143140"/>
          </a:xfrm>
        </p:grpSpPr>
        <p:sp>
          <p:nvSpPr>
            <p:cNvPr id="7" name="向上箭號 6"/>
            <p:cNvSpPr/>
            <p:nvPr/>
          </p:nvSpPr>
          <p:spPr>
            <a:xfrm>
              <a:off x="3929058" y="2857496"/>
              <a:ext cx="428628" cy="42862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向上箭號 7"/>
            <p:cNvSpPr/>
            <p:nvPr/>
          </p:nvSpPr>
          <p:spPr>
            <a:xfrm rot="3000000">
              <a:off x="4731057" y="3230866"/>
              <a:ext cx="428628" cy="42862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向上箭號 8"/>
            <p:cNvSpPr/>
            <p:nvPr/>
          </p:nvSpPr>
          <p:spPr>
            <a:xfrm rot="18480000">
              <a:off x="3086877" y="3301198"/>
              <a:ext cx="428628" cy="42862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向上箭號 9"/>
            <p:cNvSpPr/>
            <p:nvPr/>
          </p:nvSpPr>
          <p:spPr>
            <a:xfrm rot="18600000" flipV="1">
              <a:off x="4731056" y="4159560"/>
              <a:ext cx="428628" cy="42862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向上箭號 10"/>
            <p:cNvSpPr/>
            <p:nvPr/>
          </p:nvSpPr>
          <p:spPr>
            <a:xfrm flipV="1">
              <a:off x="3929058" y="4572008"/>
              <a:ext cx="428628" cy="42862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向上箭號 11"/>
            <p:cNvSpPr/>
            <p:nvPr/>
          </p:nvSpPr>
          <p:spPr>
            <a:xfrm rot="2400000" flipV="1">
              <a:off x="3159421" y="4230999"/>
              <a:ext cx="428628" cy="42862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357554" y="1285860"/>
            <a:ext cx="1500198" cy="1500198"/>
            <a:chOff x="3286116" y="1285860"/>
            <a:chExt cx="1500198" cy="1500198"/>
          </a:xfrm>
        </p:grpSpPr>
        <p:sp>
          <p:nvSpPr>
            <p:cNvPr id="13" name="橢圓 12"/>
            <p:cNvSpPr/>
            <p:nvPr/>
          </p:nvSpPr>
          <p:spPr>
            <a:xfrm>
              <a:off x="3286116" y="1285860"/>
              <a:ext cx="1500198" cy="15001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357554" y="1571612"/>
              <a:ext cx="13573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健康</a:t>
              </a:r>
              <a:endPara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072066" y="2143116"/>
            <a:ext cx="1571636" cy="1500198"/>
            <a:chOff x="5072066" y="2143116"/>
            <a:chExt cx="1571636" cy="1500198"/>
          </a:xfrm>
        </p:grpSpPr>
        <p:sp>
          <p:nvSpPr>
            <p:cNvPr id="14" name="橢圓 13"/>
            <p:cNvSpPr/>
            <p:nvPr/>
          </p:nvSpPr>
          <p:spPr>
            <a:xfrm>
              <a:off x="5072066" y="2143116"/>
              <a:ext cx="1500198" cy="15001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143504" y="2500306"/>
              <a:ext cx="15001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經濟</a:t>
              </a:r>
              <a:endPara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5072066" y="4143380"/>
            <a:ext cx="1500198" cy="1500198"/>
            <a:chOff x="5072066" y="4143380"/>
            <a:chExt cx="1500198" cy="1500198"/>
          </a:xfrm>
        </p:grpSpPr>
        <p:sp>
          <p:nvSpPr>
            <p:cNvPr id="15" name="橢圓 14"/>
            <p:cNvSpPr/>
            <p:nvPr/>
          </p:nvSpPr>
          <p:spPr>
            <a:xfrm>
              <a:off x="5072066" y="4143380"/>
              <a:ext cx="1500198" cy="15001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143504" y="4500570"/>
              <a:ext cx="13573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尊重</a:t>
              </a:r>
              <a:endPara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3500430" y="5072074"/>
            <a:ext cx="1500198" cy="1500198"/>
            <a:chOff x="3500430" y="5072074"/>
            <a:chExt cx="1500198" cy="1500198"/>
          </a:xfrm>
        </p:grpSpPr>
        <p:sp>
          <p:nvSpPr>
            <p:cNvPr id="16" name="橢圓 15"/>
            <p:cNvSpPr/>
            <p:nvPr/>
          </p:nvSpPr>
          <p:spPr>
            <a:xfrm>
              <a:off x="3500430" y="5072074"/>
              <a:ext cx="1500198" cy="15001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571868" y="5357826"/>
              <a:ext cx="13573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責任</a:t>
              </a:r>
              <a:endPara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785918" y="4286256"/>
            <a:ext cx="1500198" cy="1500198"/>
            <a:chOff x="1785918" y="4286256"/>
            <a:chExt cx="1500198" cy="1500198"/>
          </a:xfrm>
        </p:grpSpPr>
        <p:sp>
          <p:nvSpPr>
            <p:cNvPr id="17" name="橢圓 16"/>
            <p:cNvSpPr/>
            <p:nvPr/>
          </p:nvSpPr>
          <p:spPr>
            <a:xfrm>
              <a:off x="1785918" y="4286256"/>
              <a:ext cx="1500198" cy="15001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857356" y="4572008"/>
              <a:ext cx="13573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信任</a:t>
              </a:r>
              <a:endPara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643042" y="2214554"/>
            <a:ext cx="1500198" cy="1500198"/>
            <a:chOff x="1643042" y="2214554"/>
            <a:chExt cx="1500198" cy="1500198"/>
          </a:xfrm>
        </p:grpSpPr>
        <p:sp>
          <p:nvSpPr>
            <p:cNvPr id="18" name="橢圓 17"/>
            <p:cNvSpPr/>
            <p:nvPr/>
          </p:nvSpPr>
          <p:spPr>
            <a:xfrm>
              <a:off x="1643042" y="2214554"/>
              <a:ext cx="1500198" cy="15001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714480" y="2571744"/>
              <a:ext cx="1428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溝通</a:t>
              </a:r>
              <a:endPara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9625876"/>
              </p:ext>
            </p:extLst>
          </p:nvPr>
        </p:nvGraphicFramePr>
        <p:xfrm>
          <a:off x="683568" y="910961"/>
          <a:ext cx="7560840" cy="975360"/>
        </p:xfrm>
        <a:graphic>
          <a:graphicData uri="http://schemas.openxmlformats.org/drawingml/2006/table">
            <a:tbl>
              <a:tblPr/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0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5.</a:t>
                      </a:r>
                      <a:r>
                        <a:rPr lang="zh-TW" sz="3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怎樣建立</a:t>
                      </a:r>
                      <a:r>
                        <a:rPr lang="zh-TW" sz="3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正確的</a:t>
                      </a:r>
                      <a:r>
                        <a:rPr lang="zh-TW" sz="3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愛情觀</a:t>
                      </a:r>
                      <a:r>
                        <a:rPr lang="zh-TW" sz="3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</a:t>
                      </a:r>
                      <a:r>
                        <a:rPr lang="zh-TW" sz="3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讓我們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的人</a:t>
                      </a:r>
                      <a:r>
                        <a:rPr lang="zh-TW" sz="3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生</a:t>
                      </a:r>
                      <a:endParaRPr lang="en-US" altLang="zh-TW" sz="3200" b="1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</a:t>
                      </a:r>
                      <a:r>
                        <a:rPr lang="zh-TW" sz="3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更有意義和價值？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115616" y="2204864"/>
            <a:ext cx="72152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因為愛情，有人歡笑，有人悲傷；對於愛情，有人追尋、有人遁逃。其實在人的一生中，除了愛情，還有親情、友情等許多不同層次的感情，同樣是維繫著人與人之間的活動與存在，對於情感的執著與貪念，往往也是煩惱的根源，若能</a:t>
            </a:r>
            <a:r>
              <a:rPr lang="zh-TW" altLang="en-US" sz="3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以奉獻的心取代獨占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，生命會更有意義與價值。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548680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教師結語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624" y="1556792"/>
            <a:ext cx="7128792" cy="467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因為愛情，有人歡笑，有人悲傷；對於愛情，有人追尋、有人遁逃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500"/>
              </a:lnSpc>
            </a:pP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實在人的一生中，除了愛情，還有親情、友情等許多不同層次的感情，同樣是維繫著人與人之間的活動與存在。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500"/>
              </a:lnSpc>
            </a:pP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情感的執著與貪念，往往也是煩惱的根源，若能以奉獻的心取代獨占，生命會更有意義與價值。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2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問世間情為何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199</TotalTime>
  <Words>1015</Words>
  <Application>Microsoft Office PowerPoint</Application>
  <PresentationFormat>如螢幕大小 (4:3)</PresentationFormat>
  <Paragraphs>83</Paragraphs>
  <Slides>23</Slides>
  <Notes>1</Notes>
  <HiddenSlides>0</HiddenSlides>
  <MMClips>1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23</vt:i4>
      </vt:variant>
    </vt:vector>
  </HeadingPairs>
  <TitlesOfParts>
    <vt:vector size="27" baseType="lpstr">
      <vt:lpstr>1_流線</vt:lpstr>
      <vt:lpstr>問世間情為何物</vt:lpstr>
      <vt:lpstr>流線</vt:lpstr>
      <vt:lpstr>2_流線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愛情不是人生的唯一</dc:title>
  <dc:creator>A</dc:creator>
  <cp:lastModifiedBy>tcv01</cp:lastModifiedBy>
  <cp:revision>157</cp:revision>
  <dcterms:created xsi:type="dcterms:W3CDTF">2015-12-16T14:21:07Z</dcterms:created>
  <dcterms:modified xsi:type="dcterms:W3CDTF">2021-11-08T03:07:09Z</dcterms:modified>
</cp:coreProperties>
</file>