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3"/>
  </p:notesMasterIdLst>
  <p:sldIdLst>
    <p:sldId id="346" r:id="rId3"/>
    <p:sldId id="342" r:id="rId4"/>
    <p:sldId id="307" r:id="rId5"/>
    <p:sldId id="328" r:id="rId6"/>
    <p:sldId id="344" r:id="rId7"/>
    <p:sldId id="339" r:id="rId8"/>
    <p:sldId id="343" r:id="rId9"/>
    <p:sldId id="341" r:id="rId10"/>
    <p:sldId id="338" r:id="rId11"/>
    <p:sldId id="28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AC2A8A"/>
    <a:srgbClr val="660066"/>
    <a:srgbClr val="E20000"/>
    <a:srgbClr val="640000"/>
    <a:srgbClr val="FF9F9F"/>
    <a:srgbClr val="CC3300"/>
    <a:srgbClr val="F5D7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1975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3792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04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696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189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52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933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00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116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01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42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055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06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2022/10/31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CB9EF-EA0A-453B-A50E-B337B61CEC40}" type="datetimeFigureOut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2022/10/31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09828-AAF3-4EBD-A03A-9530374789DD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0601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Dihdd60P0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2/02-16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400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閉上眼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  <a:t/>
              </a:r>
              <a:b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rPr>
              </a:b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BF5F9"/>
                  </a:solidFill>
                  <a:effectLst/>
                  <a:uLnTx/>
                  <a:uFillTx/>
                  <a:latin typeface="Constantia"/>
                  <a:ea typeface="新細明體" panose="02020500000000000000" pitchFamily="18" charset="-120"/>
                  <a:cs typeface="+mn-cs"/>
                </a:rPr>
                <a:t>放輕鬆</a:t>
              </a:r>
              <a:endPara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DBF5F9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繪者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260078721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2357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03648" y="1844824"/>
            <a:ext cx="6408712" cy="1965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煩惱心需要透過方法的練習、觀念的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疏導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，才能使我們的情緒平穩、心靈平靜</a:t>
            </a:r>
            <a:r>
              <a:rPr lang="zh-TW" altLang="en-US" sz="36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、煩惱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1640" y="69269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播放「心靈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環保兒童生活教育動畫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05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美味泡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芙」影片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95736" y="5085184"/>
            <a:ext cx="5180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https://www.youtube.com/watch?v=YDihdd60P0o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/>
          <a:srcRect l="5676" t="22069" r="39454" b="22432"/>
          <a:stretch/>
        </p:blipFill>
        <p:spPr>
          <a:xfrm>
            <a:off x="1835696" y="1700808"/>
            <a:ext cx="5695180" cy="324036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47664" y="5661248"/>
            <a:ext cx="660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珍珍發現泡芙只剩一口時，心理反應為何？</a:t>
            </a:r>
          </a:p>
        </p:txBody>
      </p:sp>
    </p:spTree>
    <p:extLst>
      <p:ext uri="{BB962C8B-B14F-4D97-AF65-F5344CB8AC3E}">
        <p14:creationId xmlns:p14="http://schemas.microsoft.com/office/powerpoint/2010/main" xmlns="" val="34075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19672" y="785681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第十六單元  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誰惹誰生氣</a:t>
            </a:r>
            <a:endParaRPr lang="en-US" altLang="zh-TW" sz="36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07704" y="5589240"/>
            <a:ext cx="68542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pPr lvl="0"/>
            <a:r>
              <a:rPr lang="zh-TW" altLang="zh-TW" sz="1600" kern="100" dirty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r>
              <a:rPr lang="zh-TW" altLang="zh-TW" sz="1600" kern="100" dirty="0" smtClean="0">
                <a:solidFill>
                  <a:prstClr val="black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sz="1600" kern="100" dirty="0" smtClean="0">
              <a:solidFill>
                <a:prstClr val="black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u="sng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https://life.ddm.org.tw/wisdom2011/%5Cpdf%5C02%5C02-16.pdf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38164" t="26852" r="37634" b="41706"/>
          <a:stretch/>
        </p:blipFill>
        <p:spPr>
          <a:xfrm>
            <a:off x="2038256" y="1594199"/>
            <a:ext cx="5123126" cy="3743823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5" name="矩形 4"/>
          <p:cNvSpPr/>
          <p:nvPr/>
        </p:nvSpPr>
        <p:spPr>
          <a:xfrm>
            <a:off x="5875840" y="4999468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海豚男</a:t>
            </a:r>
          </a:p>
        </p:txBody>
      </p:sp>
    </p:spTree>
    <p:extLst>
      <p:ext uri="{BB962C8B-B14F-4D97-AF65-F5344CB8AC3E}">
        <p14:creationId xmlns:p14="http://schemas.microsoft.com/office/powerpoint/2010/main" xmlns="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508518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你生氣時，身心上有何反應？</a:t>
            </a: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配合體驗與學習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P.71)</a:t>
            </a:r>
            <a:endParaRPr lang="zh-TW" altLang="zh-TW" sz="32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410183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我們為什麼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生氣，是誰惹誰生氣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43608" y="2259951"/>
            <a:ext cx="71296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生氣這件事好像是從外面來的一種煩惱，其實，是自己本身的問題。也就是說，人常認為自己沒有煩惱，若有煩惱，都是別人造成的，因而常常生氣。實際上，是他自己有了問題而沒察覺。</a:t>
            </a:r>
          </a:p>
        </p:txBody>
      </p:sp>
      <p:sp>
        <p:nvSpPr>
          <p:cNvPr id="2" name="矩形 1"/>
          <p:cNvSpPr/>
          <p:nvPr/>
        </p:nvSpPr>
        <p:spPr>
          <a:xfrm>
            <a:off x="683568" y="608948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1340768"/>
            <a:ext cx="8125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放任自己生氣，會給自己造成什麼影響？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15616" y="2204864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若放任自己生氣，以為生氣是正常的，不生氣才是難過的事。在這種心理狀態下，就會逐漸養成易怒的習性。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生氣往往造成生理及心理不舒適，進而影響健康以及人際關係。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3568" y="908720"/>
            <a:ext cx="75090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當問題發生時，生氣可以解決問題嗎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請分享個人的經驗。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8" y="2276872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生氣不能解決問題。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生氣時，因為情緒不穩，容易判斷錯誤，而選擇不當的解決方法，鑄下大錯 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例如因一言不合就把對方打死，或只因瞪了對方一眼就被打。</a:t>
            </a:r>
          </a:p>
        </p:txBody>
      </p:sp>
    </p:spTree>
    <p:extLst>
      <p:ext uri="{BB962C8B-B14F-4D97-AF65-F5344CB8AC3E}">
        <p14:creationId xmlns:p14="http://schemas.microsoft.com/office/powerpoint/2010/main" xmlns="" val="9220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836712"/>
            <a:ext cx="839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當你感覺要生氣時，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如何用智慧來化解它？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421487"/>
            <a:ext cx="774396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）能夠靜下心聽聽別人意見，體諒對方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究竟是如何，就不會生氣了。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）當預感自己要生氣了，身心出現像地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震前所醞釀的震波時，就先體驗這種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震波是否舒服？若不舒服，為何要繼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續生氣呢？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）當你受到威脅、委屈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等不愉快的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心情且讓你生氣時，這時可以告知父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母、老師等長輩來協助處理。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 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</a:p>
          <a:p>
            <a:r>
              <a:rPr lang="zh-TW" altLang="en-US" sz="3200" b="1" dirty="0" smtClean="0">
                <a:solidFill>
                  <a:srgbClr val="66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200" b="1" dirty="0">
              <a:solidFill>
                <a:srgbClr val="66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1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0355" y="764704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7" name="矩形 6"/>
          <p:cNvSpPr/>
          <p:nvPr/>
        </p:nvSpPr>
        <p:spPr>
          <a:xfrm>
            <a:off x="868815" y="1773210"/>
            <a:ext cx="634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生氣是拿別人過錯來折磨自己。</a:t>
            </a:r>
            <a:endParaRPr lang="zh-TW" altLang="en-US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66162" y="2597050"/>
            <a:ext cx="7488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要做到完全不生氣不容易，但</a:t>
            </a:r>
            <a:r>
              <a:rPr lang="zh-TW" sz="32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生氣</a:t>
            </a:r>
            <a:r>
              <a:rPr lang="zh-TW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並</a:t>
            </a:r>
            <a:endParaRPr lang="en-US" altLang="zh-TW" sz="3200" b="1" dirty="0" smtClean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sz="3200" b="1" dirty="0" smtClean="0">
                <a:solidFill>
                  <a:srgbClr val="AC2A8A"/>
                </a:solidFill>
                <a:latin typeface="標楷體" pitchFamily="65" charset="-120"/>
                <a:ea typeface="標楷體" pitchFamily="65" charset="-120"/>
              </a:rPr>
              <a:t>不能</a:t>
            </a:r>
            <a:r>
              <a:rPr lang="zh-TW" sz="3200" b="1" dirty="0">
                <a:solidFill>
                  <a:srgbClr val="AC2A8A"/>
                </a:solidFill>
                <a:latin typeface="標楷體" pitchFamily="65" charset="-120"/>
                <a:ea typeface="標楷體" pitchFamily="65" charset="-120"/>
              </a:rPr>
              <a:t>解決問題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。想想問題的癥結與解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決的辦法才是重要的。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00355" y="4198563"/>
            <a:ext cx="747225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當感覺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憤的怒火逐漸上升時，試著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先想想</a:t>
            </a:r>
            <a:r>
              <a:rPr lang="zh-TW" sz="3200" b="1" dirty="0">
                <a:solidFill>
                  <a:srgbClr val="AC2A8A"/>
                </a:solidFill>
                <a:latin typeface="標楷體" pitchFamily="65" charset="-120"/>
                <a:ea typeface="標楷體" pitchFamily="65" charset="-120"/>
              </a:rPr>
              <a:t>生氣對自己的傷害與無用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，慢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慢的氣就會消。多試幾次，你也就不</a:t>
            </a:r>
            <a:endParaRPr lang="en-US" altLang="zh-TW" sz="32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容易生氣了。</a:t>
            </a: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097" grpId="0"/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6614" y="60587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5976" y="836712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PP.70-71)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/>
          <a:srcRect l="34988" t="23104" r="32024" b="7587"/>
          <a:stretch/>
        </p:blipFill>
        <p:spPr>
          <a:xfrm>
            <a:off x="983715" y="1685345"/>
            <a:ext cx="3290213" cy="3888432"/>
          </a:xfrm>
          <a:prstGeom prst="rect">
            <a:avLst/>
          </a:prstGeom>
          <a:ln>
            <a:solidFill>
              <a:srgbClr val="E20000"/>
            </a:solidFill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/>
          <a:srcRect l="32530" t="13854" r="33735" b="13321"/>
          <a:stretch/>
        </p:blipFill>
        <p:spPr>
          <a:xfrm>
            <a:off x="4501030" y="1700407"/>
            <a:ext cx="3240360" cy="3934722"/>
          </a:xfrm>
          <a:prstGeom prst="rect">
            <a:avLst/>
          </a:prstGeom>
          <a:ln>
            <a:solidFill>
              <a:srgbClr val="E2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1691680" y="578078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 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70-71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1942</TotalTime>
  <Words>585</Words>
  <Application>Microsoft Office PowerPoint</Application>
  <PresentationFormat>如螢幕大小 (4:3)</PresentationFormat>
  <Paragraphs>55</Paragraphs>
  <Slides>10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流線</vt:lpstr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587</cp:revision>
  <dcterms:created xsi:type="dcterms:W3CDTF">2016-01-05T01:21:55Z</dcterms:created>
  <dcterms:modified xsi:type="dcterms:W3CDTF">2022-10-31T03:59:26Z</dcterms:modified>
</cp:coreProperties>
</file>